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A396F-25C6-B4E1-F04B-3AAEE4329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F546A-D561-B240-71E8-31DE664964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8444C-4ECC-A79C-6C5C-A869D072D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39668-0B15-3AA1-2853-9BC456E61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C2E2-71F8-22E7-F350-BC496567B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24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AAF7D-6456-23A9-B413-2B0A02A2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D556A3-94A3-8C30-60CC-CD49A905F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CFFFC-6C18-AD46-4374-727774E1D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7BA20-0AFA-6EA6-DC79-56387B3F3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CBE30-4ABB-1864-5A8F-F9C9CE51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68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220A5F-766A-2803-90CD-99CE6F6476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DDFD87-2104-91C7-00AC-F64D513D7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5505E-3320-BF42-BDA8-CFC786869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6254-3911-3190-476A-AA45286DD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AF01D-75BD-67FF-0582-B1E9B5DE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06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43183-2E85-E679-05BE-6A5E2DDFF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C17A4-78EA-7CC1-BBE9-A63CE6207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C1AC1-57DA-746E-E5FE-7978EE0E7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78ADE-ED0C-3584-C865-867CEE18C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D61CE-4ADC-23E4-16F9-A170A827E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86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E8C4D-62FB-2D3E-C773-EDAA8410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709ED-A3D7-6D1D-8BDA-E340F7DEB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F4A52-740B-9E36-4B5F-BF38FEF49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EF5AD-3CF8-F2E5-3A28-B338AED1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6BDE1-0130-653F-4656-3749EA36E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7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0E604-4BEA-6AEA-1CDD-A6192D713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053EE-D897-9409-8F77-C78DACCAB8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3BBAA6-BCE7-FA9F-E124-5AC992857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EBD81-C9B4-0E47-C4BD-24CE810F2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B06B7-C74D-D92E-6339-15CB129FB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271273-0384-DE45-BF2E-9B51C771B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38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38CCF-CD96-BB72-D4B6-5FF9864D4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7165E9-351F-C736-A6A5-95C7F5D0E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D6753-CC93-AC2D-F5E4-9BEBB9E20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D5F299-34E1-907F-0918-89B9ACB138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99B34E-CB61-2025-540A-AA8546990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CBE7B0-61C5-2158-623B-BA3B9E749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2613EF-265E-A4F0-4D56-F5CA5AE30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4FE81-AE42-7E58-FEED-D30871026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06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BD4D8-62BB-B647-DBC3-47D2B09C6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B3A0FB-8726-05A6-3DFF-F1649786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5E246C-F851-1A0A-45CA-F81968466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A42658-EFFE-A981-1AFA-7C94BE8C4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57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2D4665-4DD2-7451-3C2A-F6EADE428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47F541-5F0D-C630-D6A0-495364D89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92115A-D729-694F-12AD-BACF4F923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36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3AF2A-D07C-BFC6-CB33-3166E0FB1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77BFC-8AE6-1744-0A9C-20C49F2BF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981C4-9403-0183-98CB-CCD365DA5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5D2CE-6BF0-5E8D-8FE9-9C680D513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12B94-905D-A44F-0F26-0A1861D69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D11BD-FB91-1E65-F923-AFCFD6B47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43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05936-AFCB-2A10-94CB-A4F23B943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1BF68C-14CF-6126-5381-CDEF0AECA0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E4E1AC-2508-B8A0-7CC5-A307760AC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42239-94A5-0F82-096E-2CC1924F0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9076D-07B1-DAF3-60BD-EB9E82BA2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D1288-5159-BDC7-F759-90706CE0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07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520409-D691-41E1-3059-0E735F4D4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260DE-A74C-8285-3B4D-B1726BA29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90B34-FCF1-5A42-7201-00389C1B1C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FDBC39-5D81-40A8-904E-EFCAE148E653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72A48-A5EA-0F94-D794-B5CD3B3F03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F94F3-C229-6F72-71BD-E50A2A4BA2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C19B6-6D25-4FBB-97D8-93AD10577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87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2392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2</cp:revision>
  <dcterms:created xsi:type="dcterms:W3CDTF">2026-06-22T09:11:25Z</dcterms:created>
  <dcterms:modified xsi:type="dcterms:W3CDTF">2026-06-25T07:23:27Z</dcterms:modified>
</cp:coreProperties>
</file>